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Trevor Grafton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ENGINEER AND BUILDER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agents, local agent teams, ML and games.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~$20K/yr projected savings from Alex, a phone agent that files real tickets.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 am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 SCIENCE STUDENT WITH A SERVICE DESK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 Computer Science, Wentworth Institute of Technology, expected May 2027.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Desk Analyst Co-op, then part-time IT Specialist, at BXP.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build AI systems where small action surfaces and measured costs matter.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Alex: a phone line that files tickets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429768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 service-desk calls tie up staff who should be solving hard cases.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 answers a real phone number, says it is an AI, and gathers the details.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call ends, plain Python files a complete incident in ServiceNow.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 answers up to three calls at once, with overflow to the help desk.</a:t>
            </a:r>
            <a:endParaRPr lang="en-US" sz="1600" dirty="0"/>
          </a:p>
        </p:txBody>
      </p:sp>
      <p:pic>
        <p:nvPicPr>
          <p:cNvPr id="5" name="Image 0" descr="ServiceNow incident Alex filed from a test call: a keyboard and mouse hardware issue with impact and urgency set, caller ID and callback numbers blacked ou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463040"/>
            <a:ext cx="3840480" cy="14737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46320" y="302826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ServiceNow incident Alex filed from a test call: a keyboard and mouse hardware issue with impact and urgency set, caller ID and callback numbers blacked out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Alex: how a call becomes a ticket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429768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148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happens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Caller dials 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Azure Communication Services answers the call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 conversation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Azure OpenAI Realtime (gpt-realtime-2.1-mini), speech to speech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Caller hangs 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gpt-5-mini, with no tools, extracts the ticket fields from the transcript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Ticket filed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Plain Python creates the incident through the ServiceNow Table API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  <p:pic>
        <p:nvPicPr>
          <p:cNvPr id="5" name="Image 0" descr="Work notes on the same incident: the call transcript with each reply's latency in milliseconds, callback number blacked ou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463040"/>
            <a:ext cx="3840480" cy="14041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846320" y="2958656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notes on the same incident: the call transcript with each reply's latency in milliseconds, callback number blacked out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Alex: a jailbreak has nothing to reach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 surface is 3 verbs: talk, transfer to a human, hang up.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 automated tests in the Alex repository.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 model has no ServiceNow tools; the post-call model has no tools at all.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ServiceNow access is narrow: Python files the ticket after the call; the one read is a verified caller's own ticket status.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Credentials never enter a prompt, and Alex does not store call audio.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 console with mandatory TOTP and role-based access.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Alex: what it costs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 call minute, all-in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~$0.05/min (measured from Azure billing)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Projected run cost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under $1K/yr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Projected savings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~$20K/yr (a projection, not realised savings)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 turn latency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390 ms over 141 turns (resume)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JARVIS: a local agent team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DEVELOPMENT: OPENCLAW AND DISCORD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429768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boss agent hands work to Research, Coder and QA agents.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locally on ollama/qwen2.5:7b, controlled from Discord through OpenClaw.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tool definitions make prompt processing the bottleneck on a CPU (from my posts).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 bound to loopback; the bot token lives in an environment variable (from my posts).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public source and no latency benchmarks yet.</a:t>
            </a:r>
            <a:endParaRPr lang="en-US" sz="1600" dirty="0"/>
          </a:p>
        </p:txBody>
      </p:sp>
      <p:pic>
        <p:nvPicPr>
          <p:cNvPr id="5" name="Image 0" descr="Screen recording of the JARVIS office with agent rooms and a live event lo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463040"/>
            <a:ext cx="3840480" cy="1883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46320" y="343809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on the site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research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DEVELOPMENT: BUILT AND PLANNED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Built: a 16-chapter FastAPI, PostgreSQL and React learning playbook, re-run with 9, then 11, then 14 tests.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Built: tests ran on SQLite and fakeredis; the Postgres-only SQL was never run on a live server.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Planned: one PostgreSQL database for referrals that arrive by fax, phone and email.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Planned: hybrid search and a reranker for monthly reporting, with a local embedding model and LLM.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referral system is a design only. No results are claimed.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Networked ML and RL algorithm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 ACCESS: METHOD ONLY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strategies in the code: slotted-ALOHA baseline, Q-learning, adaptive step size, a hybrid of the two, and a UCB bandit.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device sets its own transmit probability; plots compare the strategies with the 1/e slotted-ALOHA line.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fairness term nudges devices on long success streaks to back off.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measured results are published, and there are no automated tests.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 app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STACK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Flask and MySQL restaurant database with CRUD screens.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Face-recognition sign-in using OpenCV; it matches one known staff face only.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console chatbot answers questions about the data; its read-only rule is enforced by its prompt, not by database permissions.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automated tests. Demoed on video.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Roblox games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LUAU WITH PROFESSIONAL TOOLING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Riposte: a 1v1 melee duel built on parry and step-out timing.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 Cafe Tycoon: a multi-floor tycoon in development, with a public repository: https://github.com/graftonatwit/pet-cafe-tycoon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are built with Rojo, with Lune or TestEZ tests on the pure logic.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Steal a Dinosaur: in development, not launched; source private.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Riposte has not been playtested by a human yet.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16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Homelab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RASPBERRY PI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429768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File-backed: a system dashboard (psutil and Flask) that asks a local Ollama model for analysis on manual refresh; the AI-System-Monitor repo is public.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my post only: Pi-hole DNS filtering and a local AI outfit check fed by a Tapo camera.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only: a redundant storage array and a backup target.</a:t>
            </a:r>
            <a:endParaRPr lang="en-US" sz="1600" dirty="0"/>
          </a:p>
        </p:txBody>
      </p:sp>
      <p:pic>
        <p:nvPicPr>
          <p:cNvPr id="5" name="Image 0" descr="Laptop screen recording of the Pi system dashboard with RAM, disk and temperatu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463040"/>
            <a:ext cx="2194560" cy="2926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46320" y="448056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on the site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NUMBERS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429768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148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63F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DE3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Alex savings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~$20K/yr (projected)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Alex cost per call minute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~$0.05/min (measured)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Alex action surface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verbs (code-verified)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Fewer tokens querying the map first (one test)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C1A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~76% (measured)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DBFA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7F0"/>
                    </a:solidFill>
                  </a:tcPr>
                </a:tc>
              </a:tr>
            </a:tbl>
          </a:graphicData>
        </a:graphic>
      </p:graphicFrame>
      <p:pic>
        <p:nvPicPr>
          <p:cNvPr id="5" name="Image 0" descr="Knowledge-graph view of a project with the community list blacked ou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1463040"/>
            <a:ext cx="3840480" cy="187626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846320" y="3430745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Knowledge-graph view of a project with the community list blacked out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16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projects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FEATURED WORK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MLB game predictor: Elo, calibrated logistic regression and XGBoost in a daily pipeline; about 57% test accuracy against a 52.9% home-team baseline (June 2026 notes); the market still beats the model alone.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 Referral Tracker: Scrum Master and Product Owner on a three-person course team; requirements done, app not built yet.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finance tracker: a Python command-line app with SQLite, pandas and matplotlib.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builds: ten small public repos (routers, servers, games, labs) linked on the site.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videos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THEM RUN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 management app demo: https://youtu.be/mkLY7o9TAsI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End Redevelopment VR demo: https://youtu.be/Cj0fLZzFD_E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deck cannot play video; both links open on YouTube.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16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D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63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TALK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8229600" cy="3108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trevorjgrafton@gmail.com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https://www.linkedin.com/in/trevor-grafton-85941533b/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github.com/graftonatwit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Greater Boston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2027: seeking a co-op (January to May or June)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2027: seeking part-time work (May to August)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 2027: seeking full-time roles (September start)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Resume: download the PDF from the site.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57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16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Trevor Grafton Portfolio</dc:title>
  <dc:subject>PptxGenJS Presentation</dc:subject>
  <dc:creator>Trevor Grafton</dc:creator>
  <cp:lastModifiedBy>Trevor Grafton</cp:lastModifiedBy>
  <cp:revision>1</cp:revision>
  <dcterms:created xsi:type="dcterms:W3CDTF">2026-10-24T23:32:37Z</dcterms:created>
  <dcterms:modified xsi:type="dcterms:W3CDTF">2026-10-24T23:32:37Z</dcterms:modified>
</cp:coreProperties>
</file>